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87C165-333C-4099-B68D-3866B9037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6A9C11-4358-447D-8AF4-54EE46AF4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7A5952-7AF0-407B-8C55-DF9C9C64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9C6E01-E65A-4884-8E2B-79735CE0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492FA0-6A81-41A4-BF9F-A3DE444A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216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B2B44C-6E3D-4EAD-9337-EE8F8E9DB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425D1F-5A94-467C-A30E-F6FA8CF67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484A56-3A4A-4CBF-9508-69CF89DB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AE9F5E-19DC-4A9C-BD3F-E44D736E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791B12-C468-4A84-AFEB-54307D31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82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D843D72-07AC-47B4-86D8-CDD049682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28A3D02-5858-405E-A895-4A9137819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A959A9-C97E-4943-B2FC-CD097E27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8579782-8FA4-42EF-B855-C604D020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3BFC50-BC7B-487A-A502-422D42AE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90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F2A84-BD1B-48E6-B556-77447C9B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CAE512-DE20-4033-9E7A-65EE55B9D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78F8A0-E81E-49FB-8D7C-8CE7505D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9911D19-F519-4C9A-B2C2-1C63CAB3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4A33CA-CE31-45A7-A3AC-41C2C6C3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06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343EB0-8511-4A33-8320-1EEAC460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DDE0013-E3A7-4CD3-895A-FF1C34C4E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F67C9F-57DF-48CC-AA67-0FD39727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EC7546-78A6-4C6B-8F52-3DA4ED15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5B27D4-8043-448E-8AA7-CE9928981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180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76354A-EC3E-4000-994C-2A6858AD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EFF2F8-C340-4859-8C1C-E7D3FB838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FF5A21-7BFA-434E-A7B6-80CDD0428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8DA02A-A58D-4EBB-B604-E713DAD4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8B8C23-EA07-48A1-939F-F22765F3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247B23-89DF-44E2-B0AA-1361E66A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489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2BB237-ABDC-4F2A-AB8D-52D3054D2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0AD18A-F1F2-4363-82B8-7BECD4FCE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B2C664C-10B9-4DC9-809F-52AAF2547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C320EEC-C7B9-440B-90D0-1F92BEDC7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E8D4E6E-4D41-406B-8E18-C2DB5B6E4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EFC5224-68CA-4866-BF78-31CF4938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3FB15BE-9633-4C99-884C-36FC6A072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7EC19A5-F7C1-44A4-A634-7836D0E2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2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36DF49-0F72-430C-AD72-410145A9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82A6D7-8B7C-4B67-B12E-85CD6CDD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A83515E-0F55-44E7-88FE-6FF95398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0E419DC-1922-4CF8-8A5B-CD50F9DB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39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C7B913E-861E-47EB-B420-7F2FD418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FA371A3-3AB9-48FD-B86D-CE839254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65075E-B6A2-4104-B3C7-123435E3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78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719AB-C490-4C34-8F39-516684D8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E3C32A-BE2E-4560-959F-D6E6508CD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9D89FE-2428-43A2-950A-DAAC3F0CA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619C66-EA9E-41D9-BC25-51DB5F48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6E6BBA-6E2E-4AC8-94F8-7BE1F45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AAB37F-F982-49DF-8087-A14D54B6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68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6B691-4635-4540-8315-F6CB645A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21E940C-2445-4F5C-B78A-E66B15A0E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33E8183-754D-4618-B1A9-3CAD66F38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1C2EB5-5E6C-4DD8-A4AC-58DA0E2C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31B992-CFC2-449D-9373-FF688254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B38952-370B-4303-9EF5-67F3DF4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30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AB57642-13F7-4689-8E5A-4A6306DA2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41483C-B90F-44D8-840D-97D60BA8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FE081B-B587-415E-9980-2D4106654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0999-F305-4B79-BE05-1624FC4929EF}" type="datetimeFigureOut">
              <a:rPr lang="pl-PL" smtClean="0"/>
              <a:t>13.02.2019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AE3764-86E6-48AF-A901-9B8D070BD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A96762-619B-44B0-AB99-83A0D32F2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9854-53B6-49D9-85C3-EB16141D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1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FFC084-3FD7-4D04-990D-17C1E028F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pl-PL">
                <a:latin typeface="Arial Black" panose="020B0A04020102020204" pitchFamily="34" charset="0"/>
              </a:rPr>
              <a:t>Trend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1B610A8-71C8-4AF1-820B-3FC63C2D3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pl-PL" sz="2000"/>
              <a:t>Karolina Zaleska</a:t>
            </a:r>
          </a:p>
          <a:p>
            <a:pPr algn="l"/>
            <a:r>
              <a:rPr lang="pl-PL" sz="2000"/>
              <a:t>AD43</a:t>
            </a:r>
          </a:p>
        </p:txBody>
      </p:sp>
      <p:pic>
        <p:nvPicPr>
          <p:cNvPr id="2050" name="Picture 2" descr="Znalezione obrazy dla zapytania trend">
            <a:extLst>
              <a:ext uri="{FF2B5EF4-FFF2-40B4-BE49-F238E27FC236}">
                <a16:creationId xmlns:a16="http://schemas.microsoft.com/office/drawing/2014/main" id="{EB46B66A-A11A-4309-99EF-6854FB826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" b="2978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333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Znalezione obrazy dla zapytania iphone trends">
            <a:extLst>
              <a:ext uri="{FF2B5EF4-FFF2-40B4-BE49-F238E27FC236}">
                <a16:creationId xmlns:a16="http://schemas.microsoft.com/office/drawing/2014/main" id="{6B307028-58FC-4249-B939-8BD77C8B1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610FD83-9ED4-4349-94E4-2208D3B0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Sport Armband</a:t>
            </a:r>
          </a:p>
        </p:txBody>
      </p:sp>
    </p:spTree>
    <p:extLst>
      <p:ext uri="{BB962C8B-B14F-4D97-AF65-F5344CB8AC3E}">
        <p14:creationId xmlns:p14="http://schemas.microsoft.com/office/powerpoint/2010/main" val="99742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 iphone trends">
            <a:extLst>
              <a:ext uri="{FF2B5EF4-FFF2-40B4-BE49-F238E27FC236}">
                <a16:creationId xmlns:a16="http://schemas.microsoft.com/office/drawing/2014/main" id="{6BF5863A-B915-438D-869A-1C8C1E71A2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" r="-1" b="113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F279AE-77E0-4A2C-B3E9-0F585312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Iphone programmas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40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70" name="Picture 2" descr="Znalezione obrazy dla zapytania smartwatch">
            <a:extLst>
              <a:ext uri="{FF2B5EF4-FFF2-40B4-BE49-F238E27FC236}">
                <a16:creationId xmlns:a16="http://schemas.microsoft.com/office/drawing/2014/main" id="{DC0B5FE1-DB34-4597-B388-6E9F44DD19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8" r="1095" b="-2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2555CD-4291-4F0A-8DE8-7135D5AD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Smartwatch</a:t>
            </a:r>
          </a:p>
        </p:txBody>
      </p:sp>
    </p:spTree>
    <p:extLst>
      <p:ext uri="{BB962C8B-B14F-4D97-AF65-F5344CB8AC3E}">
        <p14:creationId xmlns:p14="http://schemas.microsoft.com/office/powerpoint/2010/main" val="107770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7310DD9-7DD5-4E25-AF5D-1B9C0E6C9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9425" r="2064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FCD922D-CB4C-481D-81BD-7823EF84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sz="2800" dirty="0" err="1">
                <a:solidFill>
                  <a:srgbClr val="000000"/>
                </a:solidFill>
              </a:rPr>
              <a:t>Welke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maatschappelijk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ontwikkelingen</a:t>
            </a:r>
            <a:r>
              <a:rPr lang="pl-PL" sz="2800" dirty="0">
                <a:solidFill>
                  <a:srgbClr val="000000"/>
                </a:solidFill>
              </a:rPr>
              <a:t> </a:t>
            </a:r>
            <a:r>
              <a:rPr lang="pl-PL" sz="2800" dirty="0" err="1">
                <a:solidFill>
                  <a:srgbClr val="000000"/>
                </a:solidFill>
              </a:rPr>
              <a:t>zie</a:t>
            </a:r>
            <a:r>
              <a:rPr lang="pl-PL" sz="2800" dirty="0">
                <a:solidFill>
                  <a:srgbClr val="000000"/>
                </a:solidFill>
              </a:rPr>
              <a:t> je </a:t>
            </a:r>
            <a:r>
              <a:rPr lang="pl-PL" sz="2800" dirty="0" err="1">
                <a:solidFill>
                  <a:srgbClr val="000000"/>
                </a:solidFill>
              </a:rPr>
              <a:t>terug</a:t>
            </a:r>
            <a:r>
              <a:rPr lang="pl-PL" sz="2800" dirty="0">
                <a:solidFill>
                  <a:srgbClr val="000000"/>
                </a:solidFill>
              </a:rPr>
              <a:t> in </a:t>
            </a:r>
            <a:r>
              <a:rPr lang="pl-PL" sz="2800" dirty="0" err="1">
                <a:solidFill>
                  <a:srgbClr val="000000"/>
                </a:solidFill>
              </a:rPr>
              <a:t>deze</a:t>
            </a:r>
            <a:r>
              <a:rPr lang="pl-PL" sz="2800" dirty="0">
                <a:solidFill>
                  <a:srgbClr val="000000"/>
                </a:solidFill>
              </a:rPr>
              <a:t> trend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E1564B-9B1A-44DA-BAE9-BA604AA25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pl-PL" sz="2000">
                <a:solidFill>
                  <a:srgbClr val="000000"/>
                </a:solidFill>
              </a:rPr>
              <a:t>Ouders – kinderen</a:t>
            </a:r>
          </a:p>
          <a:p>
            <a:r>
              <a:rPr lang="pl-PL" sz="2000">
                <a:solidFill>
                  <a:srgbClr val="000000"/>
                </a:solidFill>
              </a:rPr>
              <a:t>Geld overmaken</a:t>
            </a:r>
          </a:p>
          <a:p>
            <a:r>
              <a:rPr lang="pl-PL" sz="2000">
                <a:solidFill>
                  <a:srgbClr val="000000"/>
                </a:solidFill>
              </a:rPr>
              <a:t>Maakelijk en eenvoudig</a:t>
            </a:r>
          </a:p>
        </p:txBody>
      </p:sp>
    </p:spTree>
    <p:extLst>
      <p:ext uri="{BB962C8B-B14F-4D97-AF65-F5344CB8AC3E}">
        <p14:creationId xmlns:p14="http://schemas.microsoft.com/office/powerpoint/2010/main" val="151599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B66816-2E56-43C6-90BE-EE9E8A33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pl-PL" dirty="0">
                <a:latin typeface="Arial Black" panose="020B0A04020102020204" pitchFamily="34" charset="0"/>
              </a:rPr>
              <a:t>Wat </a:t>
            </a:r>
            <a:r>
              <a:rPr lang="pl-PL" dirty="0" err="1">
                <a:latin typeface="Arial Black" panose="020B0A04020102020204" pitchFamily="34" charset="0"/>
              </a:rPr>
              <a:t>is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err="1">
                <a:latin typeface="Arial Black" panose="020B0A04020102020204" pitchFamily="34" charset="0"/>
              </a:rPr>
              <a:t>een</a:t>
            </a:r>
            <a:r>
              <a:rPr lang="pl-PL" dirty="0">
                <a:latin typeface="Arial Black" panose="020B0A04020102020204" pitchFamily="34" charset="0"/>
              </a:rPr>
              <a:t> trend?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BB5417-B2AE-4914-BB0B-7147D2F05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pl-PL" dirty="0" err="1"/>
              <a:t>Boven</a:t>
            </a:r>
            <a:r>
              <a:rPr lang="pl-PL" dirty="0"/>
              <a:t> </a:t>
            </a:r>
            <a:r>
              <a:rPr lang="pl-PL" dirty="0" err="1"/>
              <a:t>aan</a:t>
            </a:r>
            <a:endParaRPr lang="pl-PL" dirty="0"/>
          </a:p>
          <a:p>
            <a:r>
              <a:rPr lang="pl-PL" dirty="0" err="1"/>
              <a:t>Ontwikkeling</a:t>
            </a:r>
            <a:endParaRPr lang="pl-PL" dirty="0"/>
          </a:p>
          <a:p>
            <a:r>
              <a:rPr lang="pl-PL" dirty="0" err="1"/>
              <a:t>Heeft</a:t>
            </a:r>
            <a:r>
              <a:rPr lang="pl-PL" dirty="0"/>
              <a:t> </a:t>
            </a:r>
            <a:r>
              <a:rPr lang="pl-PL" dirty="0" err="1"/>
              <a:t>invloed</a:t>
            </a:r>
            <a:r>
              <a:rPr lang="pl-PL" dirty="0"/>
              <a:t> </a:t>
            </a:r>
            <a:r>
              <a:rPr lang="pl-PL" dirty="0" err="1"/>
              <a:t>op</a:t>
            </a:r>
            <a:r>
              <a:rPr lang="pl-PL" dirty="0"/>
              <a:t> </a:t>
            </a:r>
            <a:r>
              <a:rPr lang="pl-PL" dirty="0" err="1"/>
              <a:t>seizoenen</a:t>
            </a:r>
            <a:endParaRPr lang="pl-PL" dirty="0"/>
          </a:p>
          <a:p>
            <a:endParaRPr lang="pl-PL" dirty="0"/>
          </a:p>
        </p:txBody>
      </p:sp>
      <p:pic>
        <p:nvPicPr>
          <p:cNvPr id="3074" name="Picture 2" descr="Znalezione obrazy dla zapytania een trend">
            <a:extLst>
              <a:ext uri="{FF2B5EF4-FFF2-40B4-BE49-F238E27FC236}">
                <a16:creationId xmlns:a16="http://schemas.microsoft.com/office/drawing/2014/main" id="{C60DD1BF-36FE-4234-AD48-F9B9EEC9A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2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2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42AA3E-74E8-4DF8-AB6F-E310F284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Arial Black" panose="020B0A04020102020204" pitchFamily="34" charset="0"/>
              </a:rPr>
              <a:t>Trend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A1D56C-BF91-4648-AFD9-966869476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41763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u="sng" dirty="0"/>
              <a:t>3 </a:t>
            </a:r>
            <a:r>
              <a:rPr lang="pl-PL" b="1" u="sng" dirty="0" err="1"/>
              <a:t>soorten</a:t>
            </a:r>
            <a:r>
              <a:rPr lang="pl-PL" b="1" u="sng" dirty="0"/>
              <a:t> </a:t>
            </a:r>
            <a:r>
              <a:rPr lang="pl-PL" b="1" u="sng" dirty="0" err="1"/>
              <a:t>trends</a:t>
            </a:r>
            <a:r>
              <a:rPr lang="pl-PL" b="1" u="sng" dirty="0"/>
              <a:t>:</a:t>
            </a:r>
          </a:p>
          <a:p>
            <a:pPr marL="0" indent="0">
              <a:buNone/>
            </a:pPr>
            <a:endParaRPr lang="pl-PL" b="1" u="sng" dirty="0"/>
          </a:p>
          <a:p>
            <a:pPr marL="514350" indent="-514350">
              <a:buAutoNum type="arabicPeriod"/>
            </a:pPr>
            <a:r>
              <a:rPr lang="pl-PL" dirty="0" err="1"/>
              <a:t>Microtrend</a:t>
            </a:r>
            <a:r>
              <a:rPr lang="pl-PL" dirty="0"/>
              <a:t>  0-5 </a:t>
            </a:r>
            <a:r>
              <a:rPr lang="pl-PL" dirty="0" err="1"/>
              <a:t>jaar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 err="1"/>
              <a:t>Maxitrend</a:t>
            </a:r>
            <a:r>
              <a:rPr lang="pl-PL" dirty="0"/>
              <a:t>   5-10 </a:t>
            </a:r>
            <a:r>
              <a:rPr lang="pl-PL" dirty="0" err="1"/>
              <a:t>jaar</a:t>
            </a:r>
            <a:endParaRPr lang="pl-PL" dirty="0"/>
          </a:p>
          <a:p>
            <a:pPr marL="514350" indent="-514350">
              <a:buAutoNum type="arabicPeriod"/>
            </a:pPr>
            <a:r>
              <a:rPr lang="pl-PL" dirty="0" err="1"/>
              <a:t>Megatrend</a:t>
            </a:r>
            <a:r>
              <a:rPr lang="pl-PL" dirty="0"/>
              <a:t>  10-30 </a:t>
            </a:r>
            <a:r>
              <a:rPr lang="pl-PL" dirty="0" err="1"/>
              <a:t>jaar</a:t>
            </a:r>
            <a:endParaRPr lang="pl-PL" dirty="0"/>
          </a:p>
        </p:txBody>
      </p:sp>
      <p:pic>
        <p:nvPicPr>
          <p:cNvPr id="4098" name="Picture 2" descr="Podobny obraz">
            <a:extLst>
              <a:ext uri="{FF2B5EF4-FFF2-40B4-BE49-F238E27FC236}">
                <a16:creationId xmlns:a16="http://schemas.microsoft.com/office/drawing/2014/main" id="{171825CB-152A-4351-A4B0-71C0DDA0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59" y="1417662"/>
            <a:ext cx="3655341" cy="36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21A90C3-9BB2-4F6D-8B81-B4E394FF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728" y="2470199"/>
            <a:ext cx="4300401" cy="3655341"/>
          </a:xfrm>
          <a:prstGeom prst="rect">
            <a:avLst/>
          </a:prstGeom>
        </p:spPr>
      </p:pic>
      <p:pic>
        <p:nvPicPr>
          <p:cNvPr id="4100" name="Picture 4" descr="Znalezione obrazy dla zapytania digitalisering voorbeeld">
            <a:extLst>
              <a:ext uri="{FF2B5EF4-FFF2-40B4-BE49-F238E27FC236}">
                <a16:creationId xmlns:a16="http://schemas.microsoft.com/office/drawing/2014/main" id="{8ADA6367-ECC9-4C7D-9BF4-E54875386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010" y="2947109"/>
            <a:ext cx="4306472" cy="322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496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CB9F7B-1186-47F5-9483-8936251C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914400"/>
            <a:ext cx="4332307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Smartphone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Znalezione obrazy dla zapytania smartphone innovation">
            <a:extLst>
              <a:ext uri="{FF2B5EF4-FFF2-40B4-BE49-F238E27FC236}">
                <a16:creationId xmlns:a16="http://schemas.microsoft.com/office/drawing/2014/main" id="{6D9578A8-F250-447A-8192-966CD1134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42" y="1245725"/>
            <a:ext cx="6816726" cy="455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2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3DC54-3955-4567-89B1-CE393BBD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Smartphone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EC1E71-895E-4C15-8337-5F7D5158D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5812" cy="4351338"/>
          </a:xfrm>
        </p:spPr>
        <p:txBody>
          <a:bodyPr/>
          <a:lstStyle/>
          <a:p>
            <a:r>
              <a:rPr lang="pl-PL" dirty="0" err="1"/>
              <a:t>Computermogelijkheden</a:t>
            </a:r>
            <a:r>
              <a:rPr lang="pl-PL" dirty="0"/>
              <a:t> – </a:t>
            </a:r>
            <a:r>
              <a:rPr lang="pl-PL" dirty="0" err="1"/>
              <a:t>programma’s</a:t>
            </a:r>
            <a:endParaRPr lang="pl-PL" dirty="0"/>
          </a:p>
          <a:p>
            <a:r>
              <a:rPr lang="pl-PL" dirty="0" err="1"/>
              <a:t>Een</a:t>
            </a:r>
            <a:r>
              <a:rPr lang="pl-PL" dirty="0"/>
              <a:t> </a:t>
            </a:r>
            <a:r>
              <a:rPr lang="pl-PL" dirty="0" err="1"/>
              <a:t>handcomputer</a:t>
            </a:r>
            <a:endParaRPr lang="pl-PL" dirty="0"/>
          </a:p>
          <a:p>
            <a:r>
              <a:rPr lang="pl-PL" dirty="0"/>
              <a:t>In 1992 </a:t>
            </a:r>
            <a:r>
              <a:rPr lang="pl-PL" dirty="0" err="1"/>
              <a:t>ontwikkeld</a:t>
            </a:r>
            <a:endParaRPr lang="pl-PL" dirty="0"/>
          </a:p>
          <a:p>
            <a:r>
              <a:rPr lang="pl-PL" dirty="0"/>
              <a:t>In 1996 </a:t>
            </a:r>
            <a:r>
              <a:rPr lang="pl-PL" dirty="0" err="1"/>
              <a:t>eerste</a:t>
            </a:r>
            <a:r>
              <a:rPr lang="pl-PL" dirty="0"/>
              <a:t> </a:t>
            </a:r>
            <a:r>
              <a:rPr lang="pl-PL" dirty="0" err="1"/>
              <a:t>smartphone’s</a:t>
            </a:r>
            <a:endParaRPr lang="pl-PL" dirty="0"/>
          </a:p>
          <a:p>
            <a:r>
              <a:rPr lang="pl-PL" dirty="0"/>
              <a:t>In 2013 </a:t>
            </a:r>
            <a:r>
              <a:rPr lang="pl-PL" dirty="0" err="1"/>
              <a:t>miljard</a:t>
            </a:r>
            <a:r>
              <a:rPr lang="pl-PL" dirty="0"/>
              <a:t> </a:t>
            </a:r>
            <a:r>
              <a:rPr lang="pl-PL" dirty="0" err="1"/>
              <a:t>verkocht</a:t>
            </a:r>
            <a:endParaRPr lang="pl-PL" dirty="0"/>
          </a:p>
          <a:p>
            <a:endParaRPr lang="pl-PL" dirty="0"/>
          </a:p>
        </p:txBody>
      </p:sp>
      <p:pic>
        <p:nvPicPr>
          <p:cNvPr id="1026" name="Picture 2" descr="https://upload.wikimedia.org/wikipedia/commons/thumb/1/18/Nokia-9110-2.jpg/800px-Nokia-9110-2.jpg">
            <a:extLst>
              <a:ext uri="{FF2B5EF4-FFF2-40B4-BE49-F238E27FC236}">
                <a16:creationId xmlns:a16="http://schemas.microsoft.com/office/drawing/2014/main" id="{02CE68C0-6322-4955-B1C7-29FA956C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379" y="1634783"/>
            <a:ext cx="4721624" cy="35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24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4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Znalezione obrazy dla zapytania smartphone trends">
            <a:extLst>
              <a:ext uri="{FF2B5EF4-FFF2-40B4-BE49-F238E27FC236}">
                <a16:creationId xmlns:a16="http://schemas.microsoft.com/office/drawing/2014/main" id="{8B17115E-7B9D-4DB5-A886-F93BF61DBD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34" y="1463040"/>
            <a:ext cx="6215531" cy="364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0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oplader zonder telefoon in stopcontact">
            <a:extLst>
              <a:ext uri="{FF2B5EF4-FFF2-40B4-BE49-F238E27FC236}">
                <a16:creationId xmlns:a16="http://schemas.microsoft.com/office/drawing/2014/main" id="{44CA4727-6ADD-4BFD-B3A8-960435334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 r="-2" b="6437"/>
          <a:stretch/>
        </p:blipFill>
        <p:spPr bwMode="auto">
          <a:xfrm>
            <a:off x="-1200646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B976C6F-D844-4C12-B8B4-E743F242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Draadloze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oplader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7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airpods">
            <a:extLst>
              <a:ext uri="{FF2B5EF4-FFF2-40B4-BE49-F238E27FC236}">
                <a16:creationId xmlns:a16="http://schemas.microsoft.com/office/drawing/2014/main" id="{76631A33-E2DF-478D-A760-741B9E5700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7A276C-44FD-44C4-8715-8712619F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AirPods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1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9" name="Picture 4" descr="Podobny obraz">
            <a:extLst>
              <a:ext uri="{FF2B5EF4-FFF2-40B4-BE49-F238E27FC236}">
                <a16:creationId xmlns:a16="http://schemas.microsoft.com/office/drawing/2014/main" id="{9DE709D1-965E-473F-ABA7-FEAB2D14AA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r="12186" b="-1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4ECE233-EDAF-4110-9D0D-9B500217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8272" y="3992591"/>
            <a:ext cx="4800261" cy="1644592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>
                <a:solidFill>
                  <a:srgbClr val="000000"/>
                </a:solidFill>
              </a:rPr>
              <a:t>Virtual Realty Headset</a:t>
            </a:r>
          </a:p>
        </p:txBody>
      </p:sp>
    </p:spTree>
    <p:extLst>
      <p:ext uri="{BB962C8B-B14F-4D97-AF65-F5344CB8AC3E}">
        <p14:creationId xmlns:p14="http://schemas.microsoft.com/office/powerpoint/2010/main" val="54423094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76</Words>
  <Application>Microsoft Office PowerPoint</Application>
  <PresentationFormat>Panoramiczny</PresentationFormat>
  <Paragraphs>30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Motyw pakietu Office</vt:lpstr>
      <vt:lpstr>Trend</vt:lpstr>
      <vt:lpstr>Wat is een trend?</vt:lpstr>
      <vt:lpstr>Trend</vt:lpstr>
      <vt:lpstr>Smartphone</vt:lpstr>
      <vt:lpstr>Smartphone</vt:lpstr>
      <vt:lpstr>Prezentacja programu PowerPoint</vt:lpstr>
      <vt:lpstr>Draadloze oplader</vt:lpstr>
      <vt:lpstr>AirPods</vt:lpstr>
      <vt:lpstr>Virtual Realty Headset</vt:lpstr>
      <vt:lpstr>Sport Armband</vt:lpstr>
      <vt:lpstr>Iphone programmas</vt:lpstr>
      <vt:lpstr>Smartwatch</vt:lpstr>
      <vt:lpstr>Welke maatschappelijk ontwikkelingen zie je terug in deze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</dc:title>
  <dc:creator>Karolina .</dc:creator>
  <cp:lastModifiedBy>Karolina .</cp:lastModifiedBy>
  <cp:revision>1</cp:revision>
  <dcterms:created xsi:type="dcterms:W3CDTF">2019-02-06T14:01:36Z</dcterms:created>
  <dcterms:modified xsi:type="dcterms:W3CDTF">2019-02-13T13:53:29Z</dcterms:modified>
</cp:coreProperties>
</file>